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58" r:id="rId3"/>
    <p:sldId id="257" r:id="rId4"/>
    <p:sldId id="256" r:id="rId5"/>
    <p:sldId id="259" r:id="rId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3A40F-B9A2-4753-81DB-6D16293D5B65}" type="datetimeFigureOut">
              <a:rPr lang="pt-BR" smtClean="0"/>
              <a:t>06/04/2020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8921-5F18-4535-B665-EC0170CEDA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786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3A40F-B9A2-4753-81DB-6D16293D5B65}" type="datetimeFigureOut">
              <a:rPr lang="pt-BR" smtClean="0"/>
              <a:t>06/04/2020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8921-5F18-4535-B665-EC0170CEDA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974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3A40F-B9A2-4753-81DB-6D16293D5B65}" type="datetimeFigureOut">
              <a:rPr lang="pt-BR" smtClean="0"/>
              <a:t>06/04/2020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8921-5F18-4535-B665-EC0170CEDA0F}" type="slidenum">
              <a:rPr lang="pt-BR" smtClean="0"/>
              <a:t>‹nº›</a:t>
            </a:fld>
            <a:endParaRPr lang="pt-B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1856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3A40F-B9A2-4753-81DB-6D16293D5B65}" type="datetimeFigureOut">
              <a:rPr lang="pt-BR" smtClean="0"/>
              <a:t>06/04/2020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8921-5F18-4535-B665-EC0170CEDA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6954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3A40F-B9A2-4753-81DB-6D16293D5B65}" type="datetimeFigureOut">
              <a:rPr lang="pt-BR" smtClean="0"/>
              <a:t>06/04/2020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8921-5F18-4535-B665-EC0170CEDA0F}" type="slidenum">
              <a:rPr lang="pt-BR" smtClean="0"/>
              <a:t>‹nº›</a:t>
            </a:fld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6843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3A40F-B9A2-4753-81DB-6D16293D5B65}" type="datetimeFigureOut">
              <a:rPr lang="pt-BR" smtClean="0"/>
              <a:t>06/04/2020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8921-5F18-4535-B665-EC0170CEDA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8474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3A40F-B9A2-4753-81DB-6D16293D5B65}" type="datetimeFigureOut">
              <a:rPr lang="pt-BR" smtClean="0"/>
              <a:t>06/04/2020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8921-5F18-4535-B665-EC0170CEDA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1736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3A40F-B9A2-4753-81DB-6D16293D5B65}" type="datetimeFigureOut">
              <a:rPr lang="pt-BR" smtClean="0"/>
              <a:t>06/04/2020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8921-5F18-4535-B665-EC0170CEDA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4945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3A40F-B9A2-4753-81DB-6D16293D5B65}" type="datetimeFigureOut">
              <a:rPr lang="pt-BR" smtClean="0"/>
              <a:t>06/04/2020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8921-5F18-4535-B665-EC0170CEDA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2921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3A40F-B9A2-4753-81DB-6D16293D5B65}" type="datetimeFigureOut">
              <a:rPr lang="pt-BR" smtClean="0"/>
              <a:t>06/04/2020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8921-5F18-4535-B665-EC0170CEDA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9493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3A40F-B9A2-4753-81DB-6D16293D5B65}" type="datetimeFigureOut">
              <a:rPr lang="pt-BR" smtClean="0"/>
              <a:t>06/04/2020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8921-5F18-4535-B665-EC0170CEDA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6707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3A40F-B9A2-4753-81DB-6D16293D5B65}" type="datetimeFigureOut">
              <a:rPr lang="pt-BR" smtClean="0"/>
              <a:t>06/04/2020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8921-5F18-4535-B665-EC0170CEDA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1811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3A40F-B9A2-4753-81DB-6D16293D5B65}" type="datetimeFigureOut">
              <a:rPr lang="pt-BR" smtClean="0"/>
              <a:t>06/04/2020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8921-5F18-4535-B665-EC0170CEDA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96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3A40F-B9A2-4753-81DB-6D16293D5B65}" type="datetimeFigureOut">
              <a:rPr lang="pt-BR" smtClean="0"/>
              <a:t>06/04/2020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8921-5F18-4535-B665-EC0170CEDA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855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3A40F-B9A2-4753-81DB-6D16293D5B65}" type="datetimeFigureOut">
              <a:rPr lang="pt-BR" smtClean="0"/>
              <a:t>06/04/2020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8921-5F18-4535-B665-EC0170CEDA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5080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3A40F-B9A2-4753-81DB-6D16293D5B65}" type="datetimeFigureOut">
              <a:rPr lang="pt-BR" smtClean="0"/>
              <a:t>06/04/2020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8921-5F18-4535-B665-EC0170CEDA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4708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3A40F-B9A2-4753-81DB-6D16293D5B65}" type="datetimeFigureOut">
              <a:rPr lang="pt-BR" smtClean="0"/>
              <a:t>06/04/2020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4938921-5F18-4535-B665-EC0170CEDA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2246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qualtune e as histórias da África eBook: Massa,Ana Cristina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0" r="31750"/>
          <a:stretch/>
        </p:blipFill>
        <p:spPr bwMode="auto">
          <a:xfrm>
            <a:off x="3711387" y="0"/>
            <a:ext cx="48006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9215" y="5564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5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7"/>
          <a:stretch/>
        </p:blipFill>
        <p:spPr>
          <a:xfrm>
            <a:off x="1765015" y="0"/>
            <a:ext cx="8673213" cy="6858000"/>
          </a:xfrm>
          <a:prstGeom prst="rect">
            <a:avLst/>
          </a:prstGeom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6923" y="59548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6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" t="1025" r="3175" b="2872"/>
          <a:stretch/>
        </p:blipFill>
        <p:spPr>
          <a:xfrm>
            <a:off x="1987771" y="0"/>
            <a:ext cx="8602868" cy="6858000"/>
          </a:xfrm>
          <a:prstGeom prst="rect">
            <a:avLst/>
          </a:prstGeom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26283" y="6073391"/>
            <a:ext cx="609600" cy="609600"/>
          </a:xfrm>
          <a:prstGeom prst="rect">
            <a:avLst/>
          </a:prstGeom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06152" y="60733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4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8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" r="4483"/>
          <a:stretch/>
        </p:blipFill>
        <p:spPr>
          <a:xfrm>
            <a:off x="1820223" y="0"/>
            <a:ext cx="8796587" cy="6858000"/>
          </a:xfrm>
          <a:prstGeom prst="rect">
            <a:avLst/>
          </a:prstGeom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8092" y="5967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3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34"/>
    </mc:Choice>
    <mc:Fallback xmlns="">
      <p:transition spd="slow" advTm="1483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3025" r="2273" b="2068"/>
          <a:stretch/>
        </p:blipFill>
        <p:spPr>
          <a:xfrm>
            <a:off x="1603717" y="1115"/>
            <a:ext cx="9247905" cy="6856885"/>
          </a:xfrm>
          <a:prstGeom prst="rect">
            <a:avLst/>
          </a:prstGeom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5260" y="53458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3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ado">
  <a:themeElements>
    <a:clrScheme name="Facetad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177</TotalTime>
  <Words>0</Words>
  <Application>Microsoft Office PowerPoint</Application>
  <PresentationFormat>Widescreen</PresentationFormat>
  <Paragraphs>0</Paragraphs>
  <Slides>5</Slides>
  <Notes>0</Notes>
  <HiddenSlides>0</HiddenSlides>
  <MMClips>6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</vt:i4>
      </vt:variant>
    </vt:vector>
  </HeadingPairs>
  <TitlesOfParts>
    <vt:vector size="9" baseType="lpstr">
      <vt:lpstr>Arial</vt:lpstr>
      <vt:lpstr>Trebuchet MS</vt:lpstr>
      <vt:lpstr>Wingdings 3</vt:lpstr>
      <vt:lpstr>Facetado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Bruna</dc:creator>
  <cp:lastModifiedBy>Bruna</cp:lastModifiedBy>
  <cp:revision>12</cp:revision>
  <dcterms:created xsi:type="dcterms:W3CDTF">2020-04-06T14:45:46Z</dcterms:created>
  <dcterms:modified xsi:type="dcterms:W3CDTF">2020-04-06T20:14:27Z</dcterms:modified>
</cp:coreProperties>
</file>